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1" r:id="rId6"/>
    <p:sldId id="262" r:id="rId7"/>
    <p:sldId id="265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E650F-2A22-4A50-A190-F8F599E7A398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93A0359C-2CB3-4B92-A868-22F9F493EA66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Wisata??</a:t>
          </a:r>
          <a:endParaRPr lang="id-ID" b="1" dirty="0">
            <a:solidFill>
              <a:schemeClr val="tx1"/>
            </a:solidFill>
          </a:endParaRPr>
        </a:p>
      </dgm:t>
    </dgm:pt>
    <dgm:pt modelId="{E0A52C52-2838-4783-8706-0DD1616AE972}" type="parTrans" cxnId="{A493E153-32E8-4CC7-B227-9DF5D6BD6149}">
      <dgm:prSet/>
      <dgm:spPr/>
      <dgm:t>
        <a:bodyPr/>
        <a:lstStyle/>
        <a:p>
          <a:endParaRPr lang="id-ID"/>
        </a:p>
      </dgm:t>
    </dgm:pt>
    <dgm:pt modelId="{382D54D7-B11C-4994-9F84-8C45FF8578C9}" type="sibTrans" cxnId="{A493E153-32E8-4CC7-B227-9DF5D6BD6149}">
      <dgm:prSet/>
      <dgm:spPr/>
      <dgm:t>
        <a:bodyPr/>
        <a:lstStyle/>
        <a:p>
          <a:endParaRPr lang="id-ID"/>
        </a:p>
      </dgm:t>
    </dgm:pt>
    <dgm:pt modelId="{18C35D91-8A10-4284-B5A7-2D4A85C11F33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Rekreasi??</a:t>
          </a:r>
          <a:endParaRPr lang="id-ID" b="1" dirty="0">
            <a:solidFill>
              <a:schemeClr val="tx1"/>
            </a:solidFill>
          </a:endParaRPr>
        </a:p>
      </dgm:t>
    </dgm:pt>
    <dgm:pt modelId="{4D53DD0D-C45D-467F-8D69-FC19A7451AA1}" type="parTrans" cxnId="{233B3426-185F-4127-B125-48032C999232}">
      <dgm:prSet/>
      <dgm:spPr/>
      <dgm:t>
        <a:bodyPr/>
        <a:lstStyle/>
        <a:p>
          <a:endParaRPr lang="id-ID"/>
        </a:p>
      </dgm:t>
    </dgm:pt>
    <dgm:pt modelId="{D37D0A02-C792-42F7-B5D3-34F542DF57E8}" type="sibTrans" cxnId="{233B3426-185F-4127-B125-48032C999232}">
      <dgm:prSet/>
      <dgm:spPr/>
      <dgm:t>
        <a:bodyPr/>
        <a:lstStyle/>
        <a:p>
          <a:endParaRPr lang="id-ID"/>
        </a:p>
      </dgm:t>
    </dgm:pt>
    <dgm:pt modelId="{746BB070-713B-4115-AB66-0D1225127811}" type="pres">
      <dgm:prSet presAssocID="{809E650F-2A22-4A50-A190-F8F599E7A39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9CBF21-ED0C-4642-A46B-F795F746E336}" type="pres">
      <dgm:prSet presAssocID="{93A0359C-2CB3-4B92-A868-22F9F493EA66}" presName="gear1" presStyleLbl="node1" presStyleIdx="0" presStyleCnt="2" custLinFactNeighborX="17812" custLinFactNeighborY="44448">
        <dgm:presLayoutVars>
          <dgm:chMax val="1"/>
          <dgm:bulletEnabled val="1"/>
        </dgm:presLayoutVars>
      </dgm:prSet>
      <dgm:spPr/>
    </dgm:pt>
    <dgm:pt modelId="{63718A96-F0A6-427C-A2BD-B28F57A4FE7C}" type="pres">
      <dgm:prSet presAssocID="{93A0359C-2CB3-4B92-A868-22F9F493EA66}" presName="gear1srcNode" presStyleLbl="node1" presStyleIdx="0" presStyleCnt="2"/>
      <dgm:spPr/>
    </dgm:pt>
    <dgm:pt modelId="{AACC7246-A552-45DB-B8A0-AE367D138AFF}" type="pres">
      <dgm:prSet presAssocID="{93A0359C-2CB3-4B92-A868-22F9F493EA66}" presName="gear1dstNode" presStyleLbl="node1" presStyleIdx="0" presStyleCnt="2"/>
      <dgm:spPr/>
    </dgm:pt>
    <dgm:pt modelId="{F662A56D-5554-4875-8559-B3778BF1A82D}" type="pres">
      <dgm:prSet presAssocID="{18C35D91-8A10-4284-B5A7-2D4A85C11F33}" presName="gear2" presStyleLbl="node1" presStyleIdx="1" presStyleCnt="2" custScaleX="184379" custScaleY="177233">
        <dgm:presLayoutVars>
          <dgm:chMax val="1"/>
          <dgm:bulletEnabled val="1"/>
        </dgm:presLayoutVars>
      </dgm:prSet>
      <dgm:spPr/>
    </dgm:pt>
    <dgm:pt modelId="{2D381F2C-F622-4B0E-ACD1-9E371FAD1A53}" type="pres">
      <dgm:prSet presAssocID="{18C35D91-8A10-4284-B5A7-2D4A85C11F33}" presName="gear2srcNode" presStyleLbl="node1" presStyleIdx="1" presStyleCnt="2"/>
      <dgm:spPr/>
    </dgm:pt>
    <dgm:pt modelId="{E11F8D32-5FA4-489C-8CF3-4BF3926F5159}" type="pres">
      <dgm:prSet presAssocID="{18C35D91-8A10-4284-B5A7-2D4A85C11F33}" presName="gear2dstNode" presStyleLbl="node1" presStyleIdx="1" presStyleCnt="2"/>
      <dgm:spPr/>
    </dgm:pt>
    <dgm:pt modelId="{E1DD7D0E-A3E4-453E-A7BC-D5DA85B8B620}" type="pres">
      <dgm:prSet presAssocID="{382D54D7-B11C-4994-9F84-8C45FF8578C9}" presName="connector1" presStyleLbl="sibTrans2D1" presStyleIdx="0" presStyleCnt="2" custScaleY="107872" custLinFactNeighborX="14020" custLinFactNeighborY="19257"/>
      <dgm:spPr/>
    </dgm:pt>
    <dgm:pt modelId="{37F74EA8-51AB-4B2D-8162-EAD2620E2D8E}" type="pres">
      <dgm:prSet presAssocID="{D37D0A02-C792-42F7-B5D3-34F542DF57E8}" presName="connector2" presStyleLbl="sibTrans2D1" presStyleIdx="1" presStyleCnt="2" custLinFactNeighborX="-27574" custLinFactNeighborY="-19795"/>
      <dgm:spPr/>
    </dgm:pt>
  </dgm:ptLst>
  <dgm:cxnLst>
    <dgm:cxn modelId="{BD7319AC-2210-4762-B81E-EE2D1240917E}" type="presOf" srcId="{D37D0A02-C792-42F7-B5D3-34F542DF57E8}" destId="{37F74EA8-51AB-4B2D-8162-EAD2620E2D8E}" srcOrd="0" destOrd="0" presId="urn:microsoft.com/office/officeart/2005/8/layout/gear1"/>
    <dgm:cxn modelId="{85F957A8-FC14-4C87-9201-23A7E8901CE2}" type="presOf" srcId="{18C35D91-8A10-4284-B5A7-2D4A85C11F33}" destId="{2D381F2C-F622-4B0E-ACD1-9E371FAD1A53}" srcOrd="1" destOrd="0" presId="urn:microsoft.com/office/officeart/2005/8/layout/gear1"/>
    <dgm:cxn modelId="{BCA1D1C5-B051-4310-815C-61C0AEC6DE2E}" type="presOf" srcId="{18C35D91-8A10-4284-B5A7-2D4A85C11F33}" destId="{F662A56D-5554-4875-8559-B3778BF1A82D}" srcOrd="0" destOrd="0" presId="urn:microsoft.com/office/officeart/2005/8/layout/gear1"/>
    <dgm:cxn modelId="{1D58E489-DDB4-4E52-A202-D053374FD73A}" type="presOf" srcId="{93A0359C-2CB3-4B92-A868-22F9F493EA66}" destId="{389CBF21-ED0C-4642-A46B-F795F746E336}" srcOrd="0" destOrd="0" presId="urn:microsoft.com/office/officeart/2005/8/layout/gear1"/>
    <dgm:cxn modelId="{233B3426-185F-4127-B125-48032C999232}" srcId="{809E650F-2A22-4A50-A190-F8F599E7A398}" destId="{18C35D91-8A10-4284-B5A7-2D4A85C11F33}" srcOrd="1" destOrd="0" parTransId="{4D53DD0D-C45D-467F-8D69-FC19A7451AA1}" sibTransId="{D37D0A02-C792-42F7-B5D3-34F542DF57E8}"/>
    <dgm:cxn modelId="{3664099E-3953-4478-AD21-A1B856B1DE1A}" type="presOf" srcId="{18C35D91-8A10-4284-B5A7-2D4A85C11F33}" destId="{E11F8D32-5FA4-489C-8CF3-4BF3926F5159}" srcOrd="2" destOrd="0" presId="urn:microsoft.com/office/officeart/2005/8/layout/gear1"/>
    <dgm:cxn modelId="{8D81E2CC-C678-4347-9493-54771AF1713D}" type="presOf" srcId="{93A0359C-2CB3-4B92-A868-22F9F493EA66}" destId="{63718A96-F0A6-427C-A2BD-B28F57A4FE7C}" srcOrd="1" destOrd="0" presId="urn:microsoft.com/office/officeart/2005/8/layout/gear1"/>
    <dgm:cxn modelId="{F09F6D90-85D8-47C3-9107-D05429A0EE17}" type="presOf" srcId="{809E650F-2A22-4A50-A190-F8F599E7A398}" destId="{746BB070-713B-4115-AB66-0D1225127811}" srcOrd="0" destOrd="0" presId="urn:microsoft.com/office/officeart/2005/8/layout/gear1"/>
    <dgm:cxn modelId="{B5AB9353-D703-40D6-8109-D0BBE462D0E5}" type="presOf" srcId="{93A0359C-2CB3-4B92-A868-22F9F493EA66}" destId="{AACC7246-A552-45DB-B8A0-AE367D138AFF}" srcOrd="2" destOrd="0" presId="urn:microsoft.com/office/officeart/2005/8/layout/gear1"/>
    <dgm:cxn modelId="{2FAC7D13-E711-4698-890E-A1C4CA3827CE}" type="presOf" srcId="{382D54D7-B11C-4994-9F84-8C45FF8578C9}" destId="{E1DD7D0E-A3E4-453E-A7BC-D5DA85B8B620}" srcOrd="0" destOrd="0" presId="urn:microsoft.com/office/officeart/2005/8/layout/gear1"/>
    <dgm:cxn modelId="{A493E153-32E8-4CC7-B227-9DF5D6BD6149}" srcId="{809E650F-2A22-4A50-A190-F8F599E7A398}" destId="{93A0359C-2CB3-4B92-A868-22F9F493EA66}" srcOrd="0" destOrd="0" parTransId="{E0A52C52-2838-4783-8706-0DD1616AE972}" sibTransId="{382D54D7-B11C-4994-9F84-8C45FF8578C9}"/>
    <dgm:cxn modelId="{378ADB3D-B2D1-426B-A5A2-95BE9342EEE1}" type="presParOf" srcId="{746BB070-713B-4115-AB66-0D1225127811}" destId="{389CBF21-ED0C-4642-A46B-F795F746E336}" srcOrd="0" destOrd="0" presId="urn:microsoft.com/office/officeart/2005/8/layout/gear1"/>
    <dgm:cxn modelId="{017DACD3-733A-4DEE-A82C-E35CB786B813}" type="presParOf" srcId="{746BB070-713B-4115-AB66-0D1225127811}" destId="{63718A96-F0A6-427C-A2BD-B28F57A4FE7C}" srcOrd="1" destOrd="0" presId="urn:microsoft.com/office/officeart/2005/8/layout/gear1"/>
    <dgm:cxn modelId="{507F7C3D-AB48-46C0-9793-4B25DD9F2AC1}" type="presParOf" srcId="{746BB070-713B-4115-AB66-0D1225127811}" destId="{AACC7246-A552-45DB-B8A0-AE367D138AFF}" srcOrd="2" destOrd="0" presId="urn:microsoft.com/office/officeart/2005/8/layout/gear1"/>
    <dgm:cxn modelId="{9F336635-054A-4919-8589-6BDFC647429F}" type="presParOf" srcId="{746BB070-713B-4115-AB66-0D1225127811}" destId="{F662A56D-5554-4875-8559-B3778BF1A82D}" srcOrd="3" destOrd="0" presId="urn:microsoft.com/office/officeart/2005/8/layout/gear1"/>
    <dgm:cxn modelId="{62B1E462-276F-4691-B08D-710D0DE10A4B}" type="presParOf" srcId="{746BB070-713B-4115-AB66-0D1225127811}" destId="{2D381F2C-F622-4B0E-ACD1-9E371FAD1A53}" srcOrd="4" destOrd="0" presId="urn:microsoft.com/office/officeart/2005/8/layout/gear1"/>
    <dgm:cxn modelId="{C8322750-2047-4928-98B9-22AC72FB7DD0}" type="presParOf" srcId="{746BB070-713B-4115-AB66-0D1225127811}" destId="{E11F8D32-5FA4-489C-8CF3-4BF3926F5159}" srcOrd="5" destOrd="0" presId="urn:microsoft.com/office/officeart/2005/8/layout/gear1"/>
    <dgm:cxn modelId="{331123C7-61AA-4503-A571-9286F1BAC7DC}" type="presParOf" srcId="{746BB070-713B-4115-AB66-0D1225127811}" destId="{E1DD7D0E-A3E4-453E-A7BC-D5DA85B8B620}" srcOrd="6" destOrd="0" presId="urn:microsoft.com/office/officeart/2005/8/layout/gear1"/>
    <dgm:cxn modelId="{6AE86996-0805-4892-B152-65462E0FEC3A}" type="presParOf" srcId="{746BB070-713B-4115-AB66-0D1225127811}" destId="{37F74EA8-51AB-4B2D-8162-EAD2620E2D8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62296-77A7-4651-9934-8E1AD94E767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C13FD-EC49-475D-B970-6F2CD4B44841}">
      <dgm:prSet phldrT="[Text]" phldr="1"/>
      <dgm:spPr/>
      <dgm:t>
        <a:bodyPr/>
        <a:lstStyle/>
        <a:p>
          <a:endParaRPr lang="en-US"/>
        </a:p>
      </dgm:t>
    </dgm:pt>
    <dgm:pt modelId="{7DC0CB5E-A19F-454C-A3C5-A678C5B339BD}" type="parTrans" cxnId="{DA2A2EE1-C46D-4B3F-B66F-1275D77F4D95}">
      <dgm:prSet/>
      <dgm:spPr/>
      <dgm:t>
        <a:bodyPr/>
        <a:lstStyle/>
        <a:p>
          <a:endParaRPr lang="en-US"/>
        </a:p>
      </dgm:t>
    </dgm:pt>
    <dgm:pt modelId="{386E56C3-7198-434E-9675-C56E7F424FA2}" type="sibTrans" cxnId="{DA2A2EE1-C46D-4B3F-B66F-1275D77F4D95}">
      <dgm:prSet/>
      <dgm:spPr/>
      <dgm:t>
        <a:bodyPr/>
        <a:lstStyle/>
        <a:p>
          <a:endParaRPr lang="en-US"/>
        </a:p>
      </dgm:t>
    </dgm:pt>
    <dgm:pt modelId="{4BA13C3D-0BFF-4F9D-BBC8-93B0318426A9}">
      <dgm:prSet phldrT="[Text]" phldr="1"/>
      <dgm:spPr/>
      <dgm:t>
        <a:bodyPr/>
        <a:lstStyle/>
        <a:p>
          <a:endParaRPr lang="en-US" dirty="0"/>
        </a:p>
      </dgm:t>
    </dgm:pt>
    <dgm:pt modelId="{AB54BA54-D4A9-4CC9-A88A-8A4F7F3B6F18}" type="parTrans" cxnId="{F7908E5D-E6A9-4F58-93D9-585930C4323A}">
      <dgm:prSet/>
      <dgm:spPr/>
      <dgm:t>
        <a:bodyPr/>
        <a:lstStyle/>
        <a:p>
          <a:endParaRPr lang="en-US"/>
        </a:p>
      </dgm:t>
    </dgm:pt>
    <dgm:pt modelId="{7F9CA5E7-C3B1-42DD-8C2A-45749FFD065B}" type="sibTrans" cxnId="{F7908E5D-E6A9-4F58-93D9-585930C4323A}">
      <dgm:prSet/>
      <dgm:spPr/>
      <dgm:t>
        <a:bodyPr/>
        <a:lstStyle/>
        <a:p>
          <a:endParaRPr lang="en-US"/>
        </a:p>
      </dgm:t>
    </dgm:pt>
    <dgm:pt modelId="{97FECE12-9A6B-41FB-9713-503019192FC8}">
      <dgm:prSet phldrT="[Text]" phldr="1"/>
      <dgm:spPr/>
      <dgm:t>
        <a:bodyPr/>
        <a:lstStyle/>
        <a:p>
          <a:endParaRPr lang="en-US" dirty="0"/>
        </a:p>
      </dgm:t>
    </dgm:pt>
    <dgm:pt modelId="{72637FA5-3E8B-4ACF-9F4E-02C6B92325B5}" type="sibTrans" cxnId="{B26928B2-3CE4-4C1B-A00E-07833243A5B2}">
      <dgm:prSet/>
      <dgm:spPr/>
      <dgm:t>
        <a:bodyPr/>
        <a:lstStyle/>
        <a:p>
          <a:endParaRPr lang="en-US"/>
        </a:p>
      </dgm:t>
    </dgm:pt>
    <dgm:pt modelId="{52C060DB-C6F0-4E07-A321-F52AABDADA22}" type="parTrans" cxnId="{B26928B2-3CE4-4C1B-A00E-07833243A5B2}">
      <dgm:prSet/>
      <dgm:spPr/>
      <dgm:t>
        <a:bodyPr/>
        <a:lstStyle/>
        <a:p>
          <a:endParaRPr lang="en-US"/>
        </a:p>
      </dgm:t>
    </dgm:pt>
    <dgm:pt modelId="{FB5084A9-73EA-4E30-8934-A1A9479ECDCC}">
      <dgm:prSet/>
      <dgm:spPr/>
      <dgm:t>
        <a:bodyPr/>
        <a:lstStyle/>
        <a:p>
          <a:endParaRPr lang="en-US"/>
        </a:p>
      </dgm:t>
    </dgm:pt>
    <dgm:pt modelId="{EBE5EDCF-2B66-4BFC-93A3-DDF53D92440C}" type="parTrans" cxnId="{EF1342F2-3338-42C3-A780-8BC2A58F0585}">
      <dgm:prSet/>
      <dgm:spPr/>
      <dgm:t>
        <a:bodyPr/>
        <a:lstStyle/>
        <a:p>
          <a:endParaRPr lang="en-US"/>
        </a:p>
      </dgm:t>
    </dgm:pt>
    <dgm:pt modelId="{B16C55A2-0C2A-45E6-AA4E-33B59E7451AC}" type="sibTrans" cxnId="{EF1342F2-3338-42C3-A780-8BC2A58F0585}">
      <dgm:prSet/>
      <dgm:spPr/>
      <dgm:t>
        <a:bodyPr/>
        <a:lstStyle/>
        <a:p>
          <a:endParaRPr lang="en-US"/>
        </a:p>
      </dgm:t>
    </dgm:pt>
    <dgm:pt modelId="{7BC35BE9-9702-47BA-AE30-8B6F6F1B1E8C}" type="pres">
      <dgm:prSet presAssocID="{F4362296-77A7-4651-9934-8E1AD94E76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09201-2B04-417B-86CE-EE92E7122030}" type="pres">
      <dgm:prSet presAssocID="{97FECE12-9A6B-41FB-9713-503019192FC8}" presName="compNode" presStyleCnt="0"/>
      <dgm:spPr/>
    </dgm:pt>
    <dgm:pt modelId="{EF19EE37-00D2-4ACA-BBCC-2CDDF700C75D}" type="pres">
      <dgm:prSet presAssocID="{97FECE12-9A6B-41FB-9713-503019192FC8}" presName="pictRect" presStyleLbl="node1" presStyleIdx="0" presStyleCnt="4" custScaleX="100084" custScaleY="130872" custLinFactNeighborX="-47621" custLinFactNeighborY="-32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ACE282-38BF-4D95-B60B-0F9A47F8E7B1}" type="pres">
      <dgm:prSet presAssocID="{97FECE12-9A6B-41FB-9713-503019192FC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DCBA2-10E1-48A0-B51C-B9BD04B697B4}" type="pres">
      <dgm:prSet presAssocID="{72637FA5-3E8B-4ACF-9F4E-02C6B92325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4E3B3A-D3BF-442E-A89B-BAFD6855A60E}" type="pres">
      <dgm:prSet presAssocID="{3B4C13FD-EC49-475D-B970-6F2CD4B44841}" presName="compNode" presStyleCnt="0"/>
      <dgm:spPr/>
    </dgm:pt>
    <dgm:pt modelId="{1E5A0697-6679-4154-BAFA-B45B239F1C40}" type="pres">
      <dgm:prSet presAssocID="{3B4C13FD-EC49-475D-B970-6F2CD4B44841}" presName="pictRect" presStyleLbl="node1" presStyleIdx="1" presStyleCnt="4" custScaleX="167744" custScaleY="1186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2EC581-1DBB-4F98-9850-6F4A6F902C44}" type="pres">
      <dgm:prSet presAssocID="{3B4C13FD-EC49-475D-B970-6F2CD4B4484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4E9D7-8D67-4937-8C50-BC3B6BB27A9B}" type="pres">
      <dgm:prSet presAssocID="{386E56C3-7198-434E-9675-C56E7F424F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4C1F77-B08D-4F3B-A2F0-A23BC497CED8}" type="pres">
      <dgm:prSet presAssocID="{4BA13C3D-0BFF-4F9D-BBC8-93B0318426A9}" presName="compNode" presStyleCnt="0"/>
      <dgm:spPr/>
    </dgm:pt>
    <dgm:pt modelId="{542370A5-7225-4548-9803-B90A976E71D6}" type="pres">
      <dgm:prSet presAssocID="{4BA13C3D-0BFF-4F9D-BBC8-93B0318426A9}" presName="pictRect" presStyleLbl="node1" presStyleIdx="2" presStyleCnt="4" custScaleX="109938" custScaleY="1580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2DBA7D-E870-4700-ACF4-79E9C92C15EE}" type="pres">
      <dgm:prSet presAssocID="{4BA13C3D-0BFF-4F9D-BBC8-93B0318426A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07B0-ABB1-42D3-A3C8-24C078A30798}" type="pres">
      <dgm:prSet presAssocID="{7F9CA5E7-C3B1-42DD-8C2A-45749FFD06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8794C45-9FFA-474F-B325-AF2EA7417390}" type="pres">
      <dgm:prSet presAssocID="{FB5084A9-73EA-4E30-8934-A1A9479ECDCC}" presName="compNode" presStyleCnt="0"/>
      <dgm:spPr/>
    </dgm:pt>
    <dgm:pt modelId="{6D12505E-8C2F-4D19-B60D-7957AC9B652C}" type="pres">
      <dgm:prSet presAssocID="{FB5084A9-73EA-4E30-8934-A1A9479ECDCC}" presName="pictRect" presStyleLbl="node1" presStyleIdx="3" presStyleCnt="4" custScaleX="159790" custScaleY="20694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404EC6D-1E52-40FB-84D1-FE8844D9D681}" type="pres">
      <dgm:prSet presAssocID="{FB5084A9-73EA-4E30-8934-A1A9479ECDCC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6928B2-3CE4-4C1B-A00E-07833243A5B2}" srcId="{F4362296-77A7-4651-9934-8E1AD94E767C}" destId="{97FECE12-9A6B-41FB-9713-503019192FC8}" srcOrd="0" destOrd="0" parTransId="{52C060DB-C6F0-4E07-A321-F52AABDADA22}" sibTransId="{72637FA5-3E8B-4ACF-9F4E-02C6B92325B5}"/>
    <dgm:cxn modelId="{23003EE3-A3DF-4A83-8582-606B5B1247DD}" type="presOf" srcId="{3B4C13FD-EC49-475D-B970-6F2CD4B44841}" destId="{C72EC581-1DBB-4F98-9850-6F4A6F902C44}" srcOrd="0" destOrd="0" presId="urn:microsoft.com/office/officeart/2005/8/layout/pList1"/>
    <dgm:cxn modelId="{09F722DA-0CA3-4F9D-8BFC-543F79C3764B}" type="presOf" srcId="{72637FA5-3E8B-4ACF-9F4E-02C6B92325B5}" destId="{E10DCBA2-10E1-48A0-B51C-B9BD04B697B4}" srcOrd="0" destOrd="0" presId="urn:microsoft.com/office/officeart/2005/8/layout/pList1"/>
    <dgm:cxn modelId="{EF1342F2-3338-42C3-A780-8BC2A58F0585}" srcId="{F4362296-77A7-4651-9934-8E1AD94E767C}" destId="{FB5084A9-73EA-4E30-8934-A1A9479ECDCC}" srcOrd="3" destOrd="0" parTransId="{EBE5EDCF-2B66-4BFC-93A3-DDF53D92440C}" sibTransId="{B16C55A2-0C2A-45E6-AA4E-33B59E7451AC}"/>
    <dgm:cxn modelId="{DA2A2EE1-C46D-4B3F-B66F-1275D77F4D95}" srcId="{F4362296-77A7-4651-9934-8E1AD94E767C}" destId="{3B4C13FD-EC49-475D-B970-6F2CD4B44841}" srcOrd="1" destOrd="0" parTransId="{7DC0CB5E-A19F-454C-A3C5-A678C5B339BD}" sibTransId="{386E56C3-7198-434E-9675-C56E7F424FA2}"/>
    <dgm:cxn modelId="{9E7B0A21-7380-4009-BB72-19D06C21991C}" type="presOf" srcId="{386E56C3-7198-434E-9675-C56E7F424FA2}" destId="{1A74E9D7-8D67-4937-8C50-BC3B6BB27A9B}" srcOrd="0" destOrd="0" presId="urn:microsoft.com/office/officeart/2005/8/layout/pList1"/>
    <dgm:cxn modelId="{8971B724-EDA0-4403-A4E9-786C377ADB10}" type="presOf" srcId="{97FECE12-9A6B-41FB-9713-503019192FC8}" destId="{46ACE282-38BF-4D95-B60B-0F9A47F8E7B1}" srcOrd="0" destOrd="0" presId="urn:microsoft.com/office/officeart/2005/8/layout/pList1"/>
    <dgm:cxn modelId="{71449F68-8932-437B-A1D6-841705C8CEB0}" type="presOf" srcId="{4BA13C3D-0BFF-4F9D-BBC8-93B0318426A9}" destId="{5B2DBA7D-E870-4700-ACF4-79E9C92C15EE}" srcOrd="0" destOrd="0" presId="urn:microsoft.com/office/officeart/2005/8/layout/pList1"/>
    <dgm:cxn modelId="{AD635B44-80AC-46E2-BC02-7A391DC6AE3E}" type="presOf" srcId="{F4362296-77A7-4651-9934-8E1AD94E767C}" destId="{7BC35BE9-9702-47BA-AE30-8B6F6F1B1E8C}" srcOrd="0" destOrd="0" presId="urn:microsoft.com/office/officeart/2005/8/layout/pList1"/>
    <dgm:cxn modelId="{F5396976-D306-4C14-827A-13124034ADE4}" type="presOf" srcId="{7F9CA5E7-C3B1-42DD-8C2A-45749FFD065B}" destId="{1F4907B0-ABB1-42D3-A3C8-24C078A30798}" srcOrd="0" destOrd="0" presId="urn:microsoft.com/office/officeart/2005/8/layout/pList1"/>
    <dgm:cxn modelId="{F7908E5D-E6A9-4F58-93D9-585930C4323A}" srcId="{F4362296-77A7-4651-9934-8E1AD94E767C}" destId="{4BA13C3D-0BFF-4F9D-BBC8-93B0318426A9}" srcOrd="2" destOrd="0" parTransId="{AB54BA54-D4A9-4CC9-A88A-8A4F7F3B6F18}" sibTransId="{7F9CA5E7-C3B1-42DD-8C2A-45749FFD065B}"/>
    <dgm:cxn modelId="{8C19674E-8D14-48A8-A4D7-B80E47B4F0C8}" type="presOf" srcId="{FB5084A9-73EA-4E30-8934-A1A9479ECDCC}" destId="{3404EC6D-1E52-40FB-84D1-FE8844D9D681}" srcOrd="0" destOrd="0" presId="urn:microsoft.com/office/officeart/2005/8/layout/pList1"/>
    <dgm:cxn modelId="{AA1D14C0-57B4-4D71-908C-8005FBA2669D}" type="presParOf" srcId="{7BC35BE9-9702-47BA-AE30-8B6F6F1B1E8C}" destId="{42209201-2B04-417B-86CE-EE92E7122030}" srcOrd="0" destOrd="0" presId="urn:microsoft.com/office/officeart/2005/8/layout/pList1"/>
    <dgm:cxn modelId="{3FB36C19-1DF2-4A69-B5AF-32D4E9F88151}" type="presParOf" srcId="{42209201-2B04-417B-86CE-EE92E7122030}" destId="{EF19EE37-00D2-4ACA-BBCC-2CDDF700C75D}" srcOrd="0" destOrd="0" presId="urn:microsoft.com/office/officeart/2005/8/layout/pList1"/>
    <dgm:cxn modelId="{7BE8D085-BA75-4C9B-BC3F-C1567DD4DA04}" type="presParOf" srcId="{42209201-2B04-417B-86CE-EE92E7122030}" destId="{46ACE282-38BF-4D95-B60B-0F9A47F8E7B1}" srcOrd="1" destOrd="0" presId="urn:microsoft.com/office/officeart/2005/8/layout/pList1"/>
    <dgm:cxn modelId="{479DCF8F-65D6-4C1F-B03E-6639DA8AE5BA}" type="presParOf" srcId="{7BC35BE9-9702-47BA-AE30-8B6F6F1B1E8C}" destId="{E10DCBA2-10E1-48A0-B51C-B9BD04B697B4}" srcOrd="1" destOrd="0" presId="urn:microsoft.com/office/officeart/2005/8/layout/pList1"/>
    <dgm:cxn modelId="{21895BF9-8FBC-4F4F-821A-8D7F0205FB83}" type="presParOf" srcId="{7BC35BE9-9702-47BA-AE30-8B6F6F1B1E8C}" destId="{E84E3B3A-D3BF-442E-A89B-BAFD6855A60E}" srcOrd="2" destOrd="0" presId="urn:microsoft.com/office/officeart/2005/8/layout/pList1"/>
    <dgm:cxn modelId="{12150C94-B120-4374-A5DD-E91C241F7C75}" type="presParOf" srcId="{E84E3B3A-D3BF-442E-A89B-BAFD6855A60E}" destId="{1E5A0697-6679-4154-BAFA-B45B239F1C40}" srcOrd="0" destOrd="0" presId="urn:microsoft.com/office/officeart/2005/8/layout/pList1"/>
    <dgm:cxn modelId="{964CFA50-EEA0-43B6-B417-996F9437C15E}" type="presParOf" srcId="{E84E3B3A-D3BF-442E-A89B-BAFD6855A60E}" destId="{C72EC581-1DBB-4F98-9850-6F4A6F902C44}" srcOrd="1" destOrd="0" presId="urn:microsoft.com/office/officeart/2005/8/layout/pList1"/>
    <dgm:cxn modelId="{0B5361C4-FE31-4C41-8491-F3EC9F7319B0}" type="presParOf" srcId="{7BC35BE9-9702-47BA-AE30-8B6F6F1B1E8C}" destId="{1A74E9D7-8D67-4937-8C50-BC3B6BB27A9B}" srcOrd="3" destOrd="0" presId="urn:microsoft.com/office/officeart/2005/8/layout/pList1"/>
    <dgm:cxn modelId="{A525E338-EC62-4DD7-8201-60B04E591F30}" type="presParOf" srcId="{7BC35BE9-9702-47BA-AE30-8B6F6F1B1E8C}" destId="{9D4C1F77-B08D-4F3B-A2F0-A23BC497CED8}" srcOrd="4" destOrd="0" presId="urn:microsoft.com/office/officeart/2005/8/layout/pList1"/>
    <dgm:cxn modelId="{F10D080A-6ECC-47BA-9783-09A03CA1162C}" type="presParOf" srcId="{9D4C1F77-B08D-4F3B-A2F0-A23BC497CED8}" destId="{542370A5-7225-4548-9803-B90A976E71D6}" srcOrd="0" destOrd="0" presId="urn:microsoft.com/office/officeart/2005/8/layout/pList1"/>
    <dgm:cxn modelId="{367BE776-1D83-4DAC-AF7C-E72BFA97CF2D}" type="presParOf" srcId="{9D4C1F77-B08D-4F3B-A2F0-A23BC497CED8}" destId="{5B2DBA7D-E870-4700-ACF4-79E9C92C15EE}" srcOrd="1" destOrd="0" presId="urn:microsoft.com/office/officeart/2005/8/layout/pList1"/>
    <dgm:cxn modelId="{C88977B7-75D4-4E49-831B-E5A9E95CB6C5}" type="presParOf" srcId="{7BC35BE9-9702-47BA-AE30-8B6F6F1B1E8C}" destId="{1F4907B0-ABB1-42D3-A3C8-24C078A30798}" srcOrd="5" destOrd="0" presId="urn:microsoft.com/office/officeart/2005/8/layout/pList1"/>
    <dgm:cxn modelId="{05AD24E1-1079-49B3-A0D7-1E2AF5EAF84D}" type="presParOf" srcId="{7BC35BE9-9702-47BA-AE30-8B6F6F1B1E8C}" destId="{18794C45-9FFA-474F-B325-AF2EA7417390}" srcOrd="6" destOrd="0" presId="urn:microsoft.com/office/officeart/2005/8/layout/pList1"/>
    <dgm:cxn modelId="{2F983CCB-E45B-4F2C-94E5-690F59AF921E}" type="presParOf" srcId="{18794C45-9FFA-474F-B325-AF2EA7417390}" destId="{6D12505E-8C2F-4D19-B60D-7957AC9B652C}" srcOrd="0" destOrd="0" presId="urn:microsoft.com/office/officeart/2005/8/layout/pList1"/>
    <dgm:cxn modelId="{5366DE4C-4E2F-445E-8A78-6F03D1FF04F2}" type="presParOf" srcId="{18794C45-9FFA-474F-B325-AF2EA7417390}" destId="{3404EC6D-1E52-40FB-84D1-FE8844D9D68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1038D-A75A-46A4-B5A4-704C4A11F79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76C8DDD-F7B9-4509-B2F3-FF08BE2D53AD}">
      <dgm:prSet phldrT="[Text]" phldr="1"/>
      <dgm:spPr/>
      <dgm:t>
        <a:bodyPr/>
        <a:lstStyle/>
        <a:p>
          <a:endParaRPr lang="en-US"/>
        </a:p>
      </dgm:t>
    </dgm:pt>
    <dgm:pt modelId="{FBE0B7B0-1674-4418-8281-8CEC1AB41E99}" type="parTrans" cxnId="{97074026-090C-4BD1-AD39-897572353F53}">
      <dgm:prSet/>
      <dgm:spPr/>
      <dgm:t>
        <a:bodyPr/>
        <a:lstStyle/>
        <a:p>
          <a:endParaRPr lang="en-US"/>
        </a:p>
      </dgm:t>
    </dgm:pt>
    <dgm:pt modelId="{88E59BB9-56DF-4593-B5D7-FE0DDCEFEB9D}" type="sibTrans" cxnId="{97074026-090C-4BD1-AD39-897572353F53}">
      <dgm:prSet/>
      <dgm:spPr/>
      <dgm:t>
        <a:bodyPr/>
        <a:lstStyle/>
        <a:p>
          <a:endParaRPr lang="en-US"/>
        </a:p>
      </dgm:t>
    </dgm:pt>
    <dgm:pt modelId="{73A3C1AE-0442-4DB0-BD66-9F8DB4610D53}">
      <dgm:prSet phldrT="[Text]" phldr="1"/>
      <dgm:spPr/>
      <dgm:t>
        <a:bodyPr/>
        <a:lstStyle/>
        <a:p>
          <a:endParaRPr lang="en-US"/>
        </a:p>
      </dgm:t>
    </dgm:pt>
    <dgm:pt modelId="{F7B9BFAA-D9E4-4F6F-BACA-B79EA5333D07}" type="parTrans" cxnId="{00CB8C8A-34BB-41EA-BC7A-8F808674E843}">
      <dgm:prSet/>
      <dgm:spPr/>
      <dgm:t>
        <a:bodyPr/>
        <a:lstStyle/>
        <a:p>
          <a:endParaRPr lang="en-US"/>
        </a:p>
      </dgm:t>
    </dgm:pt>
    <dgm:pt modelId="{E6D59256-F80B-4411-9E84-CC956B42F1F4}" type="sibTrans" cxnId="{00CB8C8A-34BB-41EA-BC7A-8F808674E843}">
      <dgm:prSet/>
      <dgm:spPr/>
      <dgm:t>
        <a:bodyPr/>
        <a:lstStyle/>
        <a:p>
          <a:endParaRPr lang="en-US"/>
        </a:p>
      </dgm:t>
    </dgm:pt>
    <dgm:pt modelId="{070D05CE-6C97-4D78-A3D1-9AF3CF3AC350}">
      <dgm:prSet phldrT="[Text]" phldr="1"/>
      <dgm:spPr/>
      <dgm:t>
        <a:bodyPr/>
        <a:lstStyle/>
        <a:p>
          <a:endParaRPr lang="en-US"/>
        </a:p>
      </dgm:t>
    </dgm:pt>
    <dgm:pt modelId="{DD27A9F7-213F-45F9-8B0C-A2CA15EA06BC}" type="parTrans" cxnId="{2641A332-EBBF-4928-931B-5CE3F6D9B421}">
      <dgm:prSet/>
      <dgm:spPr/>
      <dgm:t>
        <a:bodyPr/>
        <a:lstStyle/>
        <a:p>
          <a:endParaRPr lang="en-US"/>
        </a:p>
      </dgm:t>
    </dgm:pt>
    <dgm:pt modelId="{13B60DF6-FBD0-428B-AE72-DE81D37BF06D}" type="sibTrans" cxnId="{2641A332-EBBF-4928-931B-5CE3F6D9B421}">
      <dgm:prSet/>
      <dgm:spPr/>
      <dgm:t>
        <a:bodyPr/>
        <a:lstStyle/>
        <a:p>
          <a:endParaRPr lang="en-US"/>
        </a:p>
      </dgm:t>
    </dgm:pt>
    <dgm:pt modelId="{5D2FB9BE-1B92-4F4A-A915-578A18ABFCB9}">
      <dgm:prSet phldrT="[Text]" phldr="1"/>
      <dgm:spPr/>
      <dgm:t>
        <a:bodyPr/>
        <a:lstStyle/>
        <a:p>
          <a:endParaRPr lang="en-US"/>
        </a:p>
      </dgm:t>
    </dgm:pt>
    <dgm:pt modelId="{EA69E92F-F861-4A98-9225-4CC8DF1621FE}" type="parTrans" cxnId="{92F664F2-4B4D-4E55-AEFF-3858B27B363A}">
      <dgm:prSet/>
      <dgm:spPr/>
      <dgm:t>
        <a:bodyPr/>
        <a:lstStyle/>
        <a:p>
          <a:endParaRPr lang="en-US"/>
        </a:p>
      </dgm:t>
    </dgm:pt>
    <dgm:pt modelId="{83EC3CBB-8812-42BD-B18E-AAC203B1A4DD}" type="sibTrans" cxnId="{92F664F2-4B4D-4E55-AEFF-3858B27B363A}">
      <dgm:prSet/>
      <dgm:spPr/>
      <dgm:t>
        <a:bodyPr/>
        <a:lstStyle/>
        <a:p>
          <a:endParaRPr lang="en-US"/>
        </a:p>
      </dgm:t>
    </dgm:pt>
    <dgm:pt modelId="{086A6B5D-7579-49C7-878D-55C037C22590}" type="pres">
      <dgm:prSet presAssocID="{AA51038D-A75A-46A4-B5A4-704C4A11F7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1E506-9399-4181-BADE-A2A7A1F7ED64}" type="pres">
      <dgm:prSet presAssocID="{076C8DDD-F7B9-4509-B2F3-FF08BE2D53AD}" presName="compNode" presStyleCnt="0"/>
      <dgm:spPr/>
    </dgm:pt>
    <dgm:pt modelId="{55E5031F-2942-4E94-ADE2-50389CCFCA55}" type="pres">
      <dgm:prSet presAssocID="{076C8DDD-F7B9-4509-B2F3-FF08BE2D53AD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2F489C-A97A-48CB-812A-955D8A78B84D}" type="pres">
      <dgm:prSet presAssocID="{076C8DDD-F7B9-4509-B2F3-FF08BE2D53A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2741D-99D7-4ED8-BFFD-C3132C166C07}" type="pres">
      <dgm:prSet presAssocID="{88E59BB9-56DF-4593-B5D7-FE0DDCEFEB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22C4AEB-16A6-441B-B3C4-8F5782B1BA34}" type="pres">
      <dgm:prSet presAssocID="{73A3C1AE-0442-4DB0-BD66-9F8DB4610D53}" presName="compNode" presStyleCnt="0"/>
      <dgm:spPr/>
    </dgm:pt>
    <dgm:pt modelId="{ECEE993A-3524-476E-9AF9-0B66B6C94F25}" type="pres">
      <dgm:prSet presAssocID="{73A3C1AE-0442-4DB0-BD66-9F8DB4610D53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DD8B93-1574-412D-8B92-4C7E09C72A77}" type="pres">
      <dgm:prSet presAssocID="{73A3C1AE-0442-4DB0-BD66-9F8DB4610D5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5F7CE-7BD6-4B50-885B-7E8520051F16}" type="pres">
      <dgm:prSet presAssocID="{E6D59256-F80B-4411-9E84-CC956B42F1F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6F7832-9448-48F0-8C3E-631BC4C638EE}" type="pres">
      <dgm:prSet presAssocID="{070D05CE-6C97-4D78-A3D1-9AF3CF3AC350}" presName="compNode" presStyleCnt="0"/>
      <dgm:spPr/>
    </dgm:pt>
    <dgm:pt modelId="{DED4A413-6296-44B2-AA83-827ED09E561F}" type="pres">
      <dgm:prSet presAssocID="{070D05CE-6C97-4D78-A3D1-9AF3CF3AC350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C9ED0F-BE37-487B-916B-38633CAC6556}" type="pres">
      <dgm:prSet presAssocID="{070D05CE-6C97-4D78-A3D1-9AF3CF3AC35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C9A0E-28B4-4DF9-85DA-05AD67E32728}" type="pres">
      <dgm:prSet presAssocID="{13B60DF6-FBD0-428B-AE72-DE81D37BF0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DCB378-7FA3-497D-B216-099E62C84584}" type="pres">
      <dgm:prSet presAssocID="{5D2FB9BE-1B92-4F4A-A915-578A18ABFCB9}" presName="compNode" presStyleCnt="0"/>
      <dgm:spPr/>
    </dgm:pt>
    <dgm:pt modelId="{797AD032-28FB-43B1-B54F-10ADD945839C}" type="pres">
      <dgm:prSet presAssocID="{5D2FB9BE-1B92-4F4A-A915-578A18ABFCB9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AE7460-0EE4-49A0-8AE2-A7BB75BBE3A7}" type="pres">
      <dgm:prSet presAssocID="{5D2FB9BE-1B92-4F4A-A915-578A18ABFCB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074026-090C-4BD1-AD39-897572353F53}" srcId="{AA51038D-A75A-46A4-B5A4-704C4A11F79A}" destId="{076C8DDD-F7B9-4509-B2F3-FF08BE2D53AD}" srcOrd="0" destOrd="0" parTransId="{FBE0B7B0-1674-4418-8281-8CEC1AB41E99}" sibTransId="{88E59BB9-56DF-4593-B5D7-FE0DDCEFEB9D}"/>
    <dgm:cxn modelId="{075E4221-39F0-40CF-A58E-F736807EA1F0}" type="presOf" srcId="{AA51038D-A75A-46A4-B5A4-704C4A11F79A}" destId="{086A6B5D-7579-49C7-878D-55C037C22590}" srcOrd="0" destOrd="0" presId="urn:microsoft.com/office/officeart/2005/8/layout/pList1"/>
    <dgm:cxn modelId="{92F664F2-4B4D-4E55-AEFF-3858B27B363A}" srcId="{AA51038D-A75A-46A4-B5A4-704C4A11F79A}" destId="{5D2FB9BE-1B92-4F4A-A915-578A18ABFCB9}" srcOrd="3" destOrd="0" parTransId="{EA69E92F-F861-4A98-9225-4CC8DF1621FE}" sibTransId="{83EC3CBB-8812-42BD-B18E-AAC203B1A4DD}"/>
    <dgm:cxn modelId="{127A1652-2622-4AD0-8076-48DF3B63D401}" type="presOf" srcId="{E6D59256-F80B-4411-9E84-CC956B42F1F4}" destId="{01D5F7CE-7BD6-4B50-885B-7E8520051F16}" srcOrd="0" destOrd="0" presId="urn:microsoft.com/office/officeart/2005/8/layout/pList1"/>
    <dgm:cxn modelId="{7562D3A5-CF58-4752-8BDD-006513F94063}" type="presOf" srcId="{13B60DF6-FBD0-428B-AE72-DE81D37BF06D}" destId="{5E5C9A0E-28B4-4DF9-85DA-05AD67E32728}" srcOrd="0" destOrd="0" presId="urn:microsoft.com/office/officeart/2005/8/layout/pList1"/>
    <dgm:cxn modelId="{2641A332-EBBF-4928-931B-5CE3F6D9B421}" srcId="{AA51038D-A75A-46A4-B5A4-704C4A11F79A}" destId="{070D05CE-6C97-4D78-A3D1-9AF3CF3AC350}" srcOrd="2" destOrd="0" parTransId="{DD27A9F7-213F-45F9-8B0C-A2CA15EA06BC}" sibTransId="{13B60DF6-FBD0-428B-AE72-DE81D37BF06D}"/>
    <dgm:cxn modelId="{865735A7-7B21-4348-A34C-9741A526876B}" type="presOf" srcId="{076C8DDD-F7B9-4509-B2F3-FF08BE2D53AD}" destId="{082F489C-A97A-48CB-812A-955D8A78B84D}" srcOrd="0" destOrd="0" presId="urn:microsoft.com/office/officeart/2005/8/layout/pList1"/>
    <dgm:cxn modelId="{1A42797C-66B8-4695-B0D6-DA9306DB7B66}" type="presOf" srcId="{73A3C1AE-0442-4DB0-BD66-9F8DB4610D53}" destId="{3EDD8B93-1574-412D-8B92-4C7E09C72A77}" srcOrd="0" destOrd="0" presId="urn:microsoft.com/office/officeart/2005/8/layout/pList1"/>
    <dgm:cxn modelId="{F4D90312-3CC7-49FD-86D8-0D59A73F1FF6}" type="presOf" srcId="{070D05CE-6C97-4D78-A3D1-9AF3CF3AC350}" destId="{19C9ED0F-BE37-487B-916B-38633CAC6556}" srcOrd="0" destOrd="0" presId="urn:microsoft.com/office/officeart/2005/8/layout/pList1"/>
    <dgm:cxn modelId="{7CC96437-9BC3-4E8C-8419-76040D7D271F}" type="presOf" srcId="{5D2FB9BE-1B92-4F4A-A915-578A18ABFCB9}" destId="{07AE7460-0EE4-49A0-8AE2-A7BB75BBE3A7}" srcOrd="0" destOrd="0" presId="urn:microsoft.com/office/officeart/2005/8/layout/pList1"/>
    <dgm:cxn modelId="{00CB8C8A-34BB-41EA-BC7A-8F808674E843}" srcId="{AA51038D-A75A-46A4-B5A4-704C4A11F79A}" destId="{73A3C1AE-0442-4DB0-BD66-9F8DB4610D53}" srcOrd="1" destOrd="0" parTransId="{F7B9BFAA-D9E4-4F6F-BACA-B79EA5333D07}" sibTransId="{E6D59256-F80B-4411-9E84-CC956B42F1F4}"/>
    <dgm:cxn modelId="{49D7466E-CAAE-4201-B3DD-5EECFAFFDC3B}" type="presOf" srcId="{88E59BB9-56DF-4593-B5D7-FE0DDCEFEB9D}" destId="{4D22741D-99D7-4ED8-BFFD-C3132C166C07}" srcOrd="0" destOrd="0" presId="urn:microsoft.com/office/officeart/2005/8/layout/pList1"/>
    <dgm:cxn modelId="{FD56C267-17A7-4B29-8AC1-8A7A639FB857}" type="presParOf" srcId="{086A6B5D-7579-49C7-878D-55C037C22590}" destId="{07E1E506-9399-4181-BADE-A2A7A1F7ED64}" srcOrd="0" destOrd="0" presId="urn:microsoft.com/office/officeart/2005/8/layout/pList1"/>
    <dgm:cxn modelId="{61FB18F8-3A05-45C2-BF38-889A5A27FE38}" type="presParOf" srcId="{07E1E506-9399-4181-BADE-A2A7A1F7ED64}" destId="{55E5031F-2942-4E94-ADE2-50389CCFCA55}" srcOrd="0" destOrd="0" presId="urn:microsoft.com/office/officeart/2005/8/layout/pList1"/>
    <dgm:cxn modelId="{CBD0A53D-C411-4879-BDC4-7FF88EE8AE77}" type="presParOf" srcId="{07E1E506-9399-4181-BADE-A2A7A1F7ED64}" destId="{082F489C-A97A-48CB-812A-955D8A78B84D}" srcOrd="1" destOrd="0" presId="urn:microsoft.com/office/officeart/2005/8/layout/pList1"/>
    <dgm:cxn modelId="{5A9BFA55-23F7-4EC5-A0D3-9831F415C36D}" type="presParOf" srcId="{086A6B5D-7579-49C7-878D-55C037C22590}" destId="{4D22741D-99D7-4ED8-BFFD-C3132C166C07}" srcOrd="1" destOrd="0" presId="urn:microsoft.com/office/officeart/2005/8/layout/pList1"/>
    <dgm:cxn modelId="{E4F7F041-52CA-479B-AA3F-1D1ACB80EE51}" type="presParOf" srcId="{086A6B5D-7579-49C7-878D-55C037C22590}" destId="{F22C4AEB-16A6-441B-B3C4-8F5782B1BA34}" srcOrd="2" destOrd="0" presId="urn:microsoft.com/office/officeart/2005/8/layout/pList1"/>
    <dgm:cxn modelId="{AB0BDD4C-8868-45F7-A035-860BD0A341E3}" type="presParOf" srcId="{F22C4AEB-16A6-441B-B3C4-8F5782B1BA34}" destId="{ECEE993A-3524-476E-9AF9-0B66B6C94F25}" srcOrd="0" destOrd="0" presId="urn:microsoft.com/office/officeart/2005/8/layout/pList1"/>
    <dgm:cxn modelId="{E56F8FEF-C484-4FC9-809A-01F134D40229}" type="presParOf" srcId="{F22C4AEB-16A6-441B-B3C4-8F5782B1BA34}" destId="{3EDD8B93-1574-412D-8B92-4C7E09C72A77}" srcOrd="1" destOrd="0" presId="urn:microsoft.com/office/officeart/2005/8/layout/pList1"/>
    <dgm:cxn modelId="{C9F82335-0F9D-4A9B-BF4A-0A98E32EBFE1}" type="presParOf" srcId="{086A6B5D-7579-49C7-878D-55C037C22590}" destId="{01D5F7CE-7BD6-4B50-885B-7E8520051F16}" srcOrd="3" destOrd="0" presId="urn:microsoft.com/office/officeart/2005/8/layout/pList1"/>
    <dgm:cxn modelId="{64ACB4BD-CB92-4767-A550-DAC2C818B33C}" type="presParOf" srcId="{086A6B5D-7579-49C7-878D-55C037C22590}" destId="{956F7832-9448-48F0-8C3E-631BC4C638EE}" srcOrd="4" destOrd="0" presId="urn:microsoft.com/office/officeart/2005/8/layout/pList1"/>
    <dgm:cxn modelId="{639D1A02-4BA5-457E-A27B-87CCFB1B2127}" type="presParOf" srcId="{956F7832-9448-48F0-8C3E-631BC4C638EE}" destId="{DED4A413-6296-44B2-AA83-827ED09E561F}" srcOrd="0" destOrd="0" presId="urn:microsoft.com/office/officeart/2005/8/layout/pList1"/>
    <dgm:cxn modelId="{9F6BB6AA-88FD-4DD9-914E-8E827C5566A0}" type="presParOf" srcId="{956F7832-9448-48F0-8C3E-631BC4C638EE}" destId="{19C9ED0F-BE37-487B-916B-38633CAC6556}" srcOrd="1" destOrd="0" presId="urn:microsoft.com/office/officeart/2005/8/layout/pList1"/>
    <dgm:cxn modelId="{3578EF50-7C6C-413B-A382-4786CE6B30A6}" type="presParOf" srcId="{086A6B5D-7579-49C7-878D-55C037C22590}" destId="{5E5C9A0E-28B4-4DF9-85DA-05AD67E32728}" srcOrd="5" destOrd="0" presId="urn:microsoft.com/office/officeart/2005/8/layout/pList1"/>
    <dgm:cxn modelId="{F0FC8956-8EB7-4743-AB75-482886D53920}" type="presParOf" srcId="{086A6B5D-7579-49C7-878D-55C037C22590}" destId="{08DCB378-7FA3-497D-B216-099E62C84584}" srcOrd="6" destOrd="0" presId="urn:microsoft.com/office/officeart/2005/8/layout/pList1"/>
    <dgm:cxn modelId="{93495643-FDF4-4855-A741-F5AD057730BB}" type="presParOf" srcId="{08DCB378-7FA3-497D-B216-099E62C84584}" destId="{797AD032-28FB-43B1-B54F-10ADD945839C}" srcOrd="0" destOrd="0" presId="urn:microsoft.com/office/officeart/2005/8/layout/pList1"/>
    <dgm:cxn modelId="{FB252E85-AC44-4574-9F06-52168110D5D4}" type="presParOf" srcId="{08DCB378-7FA3-497D-B216-099E62C84584}" destId="{07AE7460-0EE4-49A0-8AE2-A7BB75BBE3A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CBF21-ED0C-4642-A46B-F795F746E336}">
      <dsp:nvSpPr>
        <dsp:cNvPr id="0" name=""/>
        <dsp:cNvSpPr/>
      </dsp:nvSpPr>
      <dsp:spPr>
        <a:xfrm>
          <a:off x="4443228" y="2194559"/>
          <a:ext cx="2682240" cy="268224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>
              <a:solidFill>
                <a:schemeClr val="tx1"/>
              </a:solidFill>
            </a:rPr>
            <a:t>Wisata??</a:t>
          </a:r>
          <a:endParaRPr lang="id-ID" sz="3000" b="1" kern="1200" dirty="0">
            <a:solidFill>
              <a:schemeClr val="tx1"/>
            </a:solidFill>
          </a:endParaRPr>
        </a:p>
      </dsp:txBody>
      <dsp:txXfrm>
        <a:off x="4443228" y="2194559"/>
        <a:ext cx="2682240" cy="2682240"/>
      </dsp:txXfrm>
    </dsp:sp>
    <dsp:sp modelId="{F662A56D-5554-4875-8559-B3778BF1A82D}">
      <dsp:nvSpPr>
        <dsp:cNvPr id="0" name=""/>
        <dsp:cNvSpPr/>
      </dsp:nvSpPr>
      <dsp:spPr>
        <a:xfrm>
          <a:off x="1581892" y="403638"/>
          <a:ext cx="3596718" cy="3457319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>
              <a:solidFill>
                <a:schemeClr val="tx1"/>
              </a:solidFill>
            </a:rPr>
            <a:t>Rekreasi??</a:t>
          </a:r>
          <a:endParaRPr lang="id-ID" sz="3000" b="1" kern="1200" dirty="0">
            <a:solidFill>
              <a:schemeClr val="tx1"/>
            </a:solidFill>
          </a:endParaRPr>
        </a:p>
      </dsp:txBody>
      <dsp:txXfrm>
        <a:off x="1581892" y="403638"/>
        <a:ext cx="3596718" cy="3457319"/>
      </dsp:txXfrm>
    </dsp:sp>
    <dsp:sp modelId="{E1DD7D0E-A3E4-453E-A7BC-D5DA85B8B620}">
      <dsp:nvSpPr>
        <dsp:cNvPr id="0" name=""/>
        <dsp:cNvSpPr/>
      </dsp:nvSpPr>
      <dsp:spPr>
        <a:xfrm>
          <a:off x="4572004" y="1828793"/>
          <a:ext cx="3299155" cy="3558864"/>
        </a:xfrm>
        <a:prstGeom prst="circularArrow">
          <a:avLst>
            <a:gd name="adj1" fmla="val 4878"/>
            <a:gd name="adj2" fmla="val 312630"/>
            <a:gd name="adj3" fmla="val 3191013"/>
            <a:gd name="adj4" fmla="val 15156776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74EA8-51AB-4B2D-8162-EAD2620E2D8E}">
      <dsp:nvSpPr>
        <dsp:cNvPr id="0" name=""/>
        <dsp:cNvSpPr/>
      </dsp:nvSpPr>
      <dsp:spPr>
        <a:xfrm>
          <a:off x="1371593" y="228605"/>
          <a:ext cx="2494483" cy="2494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9EE37-00D2-4ACA-BBCC-2CDDF700C75D}">
      <dsp:nvSpPr>
        <dsp:cNvPr id="0" name=""/>
        <dsp:cNvSpPr/>
      </dsp:nvSpPr>
      <dsp:spPr>
        <a:xfrm>
          <a:off x="114624" y="39687"/>
          <a:ext cx="1624098" cy="146323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CE282-38BF-4D95-B60B-0F9A47F8E7B1}">
      <dsp:nvSpPr>
        <dsp:cNvPr id="0" name=""/>
        <dsp:cNvSpPr/>
      </dsp:nvSpPr>
      <dsp:spPr>
        <a:xfrm>
          <a:off x="888068" y="1367176"/>
          <a:ext cx="1622735" cy="60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888068" y="1367176"/>
        <a:ext cx="1622735" cy="602034"/>
      </dsp:txXfrm>
    </dsp:sp>
    <dsp:sp modelId="{1E5A0697-6679-4154-BAFA-B45B239F1C40}">
      <dsp:nvSpPr>
        <dsp:cNvPr id="0" name=""/>
        <dsp:cNvSpPr/>
      </dsp:nvSpPr>
      <dsp:spPr>
        <a:xfrm>
          <a:off x="2673827" y="110656"/>
          <a:ext cx="2722041" cy="132671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C581-1DBB-4F98-9850-6F4A6F902C44}">
      <dsp:nvSpPr>
        <dsp:cNvPr id="0" name=""/>
        <dsp:cNvSpPr/>
      </dsp:nvSpPr>
      <dsp:spPr>
        <a:xfrm>
          <a:off x="3223480" y="1333047"/>
          <a:ext cx="1622735" cy="60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223480" y="1333047"/>
        <a:ext cx="1622735" cy="602034"/>
      </dsp:txXfrm>
    </dsp:sp>
    <dsp:sp modelId="{542370A5-7225-4548-9803-B90A976E71D6}">
      <dsp:nvSpPr>
        <dsp:cNvPr id="0" name=""/>
        <dsp:cNvSpPr/>
      </dsp:nvSpPr>
      <dsp:spPr>
        <a:xfrm>
          <a:off x="5558210" y="621"/>
          <a:ext cx="1784002" cy="176685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DBA7D-E870-4700-ACF4-79E9C92C15EE}">
      <dsp:nvSpPr>
        <dsp:cNvPr id="0" name=""/>
        <dsp:cNvSpPr/>
      </dsp:nvSpPr>
      <dsp:spPr>
        <a:xfrm>
          <a:off x="5638843" y="1443081"/>
          <a:ext cx="1622735" cy="60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638843" y="1443081"/>
        <a:ext cx="1622735" cy="602034"/>
      </dsp:txXfrm>
    </dsp:sp>
    <dsp:sp modelId="{6D12505E-8C2F-4D19-B60D-7957AC9B652C}">
      <dsp:nvSpPr>
        <dsp:cNvPr id="0" name=""/>
        <dsp:cNvSpPr/>
      </dsp:nvSpPr>
      <dsp:spPr>
        <a:xfrm>
          <a:off x="2818315" y="2207390"/>
          <a:ext cx="2592968" cy="231376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4EC6D-1E52-40FB-84D1-FE8844D9D681}">
      <dsp:nvSpPr>
        <dsp:cNvPr id="0" name=""/>
        <dsp:cNvSpPr/>
      </dsp:nvSpPr>
      <dsp:spPr>
        <a:xfrm>
          <a:off x="3303432" y="3923306"/>
          <a:ext cx="1622735" cy="60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303432" y="3923306"/>
        <a:ext cx="1622735" cy="6020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5031F-2942-4E94-ADE2-50389CCFCA55}">
      <dsp:nvSpPr>
        <dsp:cNvPr id="0" name=""/>
        <dsp:cNvSpPr/>
      </dsp:nvSpPr>
      <dsp:spPr>
        <a:xfrm>
          <a:off x="557989" y="2840"/>
          <a:ext cx="2365819" cy="163004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F489C-A97A-48CB-812A-955D8A78B84D}">
      <dsp:nvSpPr>
        <dsp:cNvPr id="0" name=""/>
        <dsp:cNvSpPr/>
      </dsp:nvSpPr>
      <dsp:spPr>
        <a:xfrm>
          <a:off x="557989" y="1632889"/>
          <a:ext cx="2365819" cy="8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557989" y="1632889"/>
        <a:ext cx="2365819" cy="877719"/>
      </dsp:txXfrm>
    </dsp:sp>
    <dsp:sp modelId="{ECEE993A-3524-476E-9AF9-0B66B6C94F25}">
      <dsp:nvSpPr>
        <dsp:cNvPr id="0" name=""/>
        <dsp:cNvSpPr/>
      </dsp:nvSpPr>
      <dsp:spPr>
        <a:xfrm>
          <a:off x="3160490" y="2840"/>
          <a:ext cx="2365819" cy="163004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8B93-1574-412D-8B92-4C7E09C72A77}">
      <dsp:nvSpPr>
        <dsp:cNvPr id="0" name=""/>
        <dsp:cNvSpPr/>
      </dsp:nvSpPr>
      <dsp:spPr>
        <a:xfrm>
          <a:off x="3160490" y="1632889"/>
          <a:ext cx="2365819" cy="8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160490" y="1632889"/>
        <a:ext cx="2365819" cy="877719"/>
      </dsp:txXfrm>
    </dsp:sp>
    <dsp:sp modelId="{DED4A413-6296-44B2-AA83-827ED09E561F}">
      <dsp:nvSpPr>
        <dsp:cNvPr id="0" name=""/>
        <dsp:cNvSpPr/>
      </dsp:nvSpPr>
      <dsp:spPr>
        <a:xfrm>
          <a:off x="5762991" y="2840"/>
          <a:ext cx="2365819" cy="163004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9ED0F-BE37-487B-916B-38633CAC6556}">
      <dsp:nvSpPr>
        <dsp:cNvPr id="0" name=""/>
        <dsp:cNvSpPr/>
      </dsp:nvSpPr>
      <dsp:spPr>
        <a:xfrm>
          <a:off x="5762991" y="1632889"/>
          <a:ext cx="2365819" cy="8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5762991" y="1632889"/>
        <a:ext cx="2365819" cy="877719"/>
      </dsp:txXfrm>
    </dsp:sp>
    <dsp:sp modelId="{797AD032-28FB-43B1-B54F-10ADD945839C}">
      <dsp:nvSpPr>
        <dsp:cNvPr id="0" name=""/>
        <dsp:cNvSpPr/>
      </dsp:nvSpPr>
      <dsp:spPr>
        <a:xfrm>
          <a:off x="3160490" y="2747190"/>
          <a:ext cx="2365819" cy="163004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7460-0EE4-49A0-8AE2-A7BB75BBE3A7}">
      <dsp:nvSpPr>
        <dsp:cNvPr id="0" name=""/>
        <dsp:cNvSpPr/>
      </dsp:nvSpPr>
      <dsp:spPr>
        <a:xfrm>
          <a:off x="3160490" y="4377240"/>
          <a:ext cx="2365819" cy="87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160490" y="4377240"/>
        <a:ext cx="2365819" cy="87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47CE-F5EA-4EE1-9D34-CE2DBC32F8BD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90B6-D9BB-4B4B-9696-DA0284D3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A222-58A6-411F-A4D7-C0BD80DCDC1E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A004-17E7-49CA-8034-45245FCDA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D2A-9B4D-4A92-8E7B-C8B8C36E096E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4984-335E-4298-976A-83AE9CC7F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07A4-F8E3-4C9B-BCFC-9BC672D8D908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9D82-75F1-474D-AB8C-C2237E90F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13CF-8B1D-4D8A-AC11-D0E72CCC4C72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D702-76B8-49C5-8ECF-A837B280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0892-2E82-4479-AC05-84DA33EE0D75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62F5-ED74-4FA0-BAF4-7003ACB8A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B68A-0429-46BD-8847-4DE42688E288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6CA7-AE42-4286-9CFE-92B335948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BA03-6EEE-4051-B7CA-0DC87D9E0C94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FF00-2D03-4B31-AD6C-9AAD6D9D0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D19A-60C7-405B-847C-0404F816C1EA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659A-2A3E-494A-AB82-C9E06B3E5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133F-1E6B-44EA-B8D6-56BE9954E505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97C0-4A2B-4163-BE4B-5B29AE4B9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4722-3493-4397-8331-4C64F9705D20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2F62-3DA8-41C4-9253-DF96BCF78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FB871C-E2FE-456D-9D03-15FD8241C9CA}" type="datetimeFigureOut">
              <a:rPr lang="en-US"/>
              <a:pPr>
                <a:defRPr/>
              </a:pPr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81C44-C5C2-485B-8DB6-AAF2AAC6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D Dragon-Fly - Animated 3D Wallpaper 3.1: `AD Dragon-Fly` Animated  Desktop Wallpaper by Elefun Multimedia"/>
          <p:cNvPicPr>
            <a:picLocks noChangeAspect="1" noChangeArrowheads="1"/>
          </p:cNvPicPr>
          <p:nvPr/>
        </p:nvPicPr>
        <p:blipFill>
          <a:blip r:embed="rId2" cstate="print">
            <a:lum bright="47000" contrast="35000"/>
          </a:blip>
          <a:srcRect/>
          <a:stretch>
            <a:fillRect/>
          </a:stretch>
        </p:blipFill>
        <p:spPr bwMode="auto">
          <a:xfrm>
            <a:off x="0" y="0"/>
            <a:ext cx="9173114" cy="6858000"/>
          </a:xfrm>
          <a:prstGeom prst="rect">
            <a:avLst/>
          </a:prstGeom>
          <a:noFill/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PERTEMUAN 2</a:t>
            </a:r>
            <a:br>
              <a:rPr lang="en-US" b="1" dirty="0" smtClean="0"/>
            </a:br>
            <a:r>
              <a:rPr lang="en-US" b="1" dirty="0" smtClean="0"/>
              <a:t>PRAKTIKUM EKONOMI WISATA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 smtClean="0">
                <a:solidFill>
                  <a:schemeClr val="tx1"/>
                </a:solidFill>
              </a:rPr>
              <a:t>NUVA, SP, M.Sc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 smtClean="0">
                <a:solidFill>
                  <a:schemeClr val="tx1"/>
                </a:solidFill>
              </a:rPr>
              <a:t>NIA KURNIAWATI HIDAYAT, SP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 smtClean="0">
                <a:solidFill>
                  <a:schemeClr val="tx1"/>
                </a:solidFill>
              </a:rPr>
              <a:t>OSMALELI, SE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REKREASI vs WISATA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REKREASI VS WISATA </a:t>
            </a:r>
            <a:r>
              <a:rPr lang="id-ID" dirty="0" smtClean="0"/>
              <a:t>??????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1" descr="http://t0.gstatic.com/images?q=tbn:ANd9GcQCdMfoHPb8oQFWCtc8on7O6VeLyS0QZVXFqVBkWfb7okjMJ38PN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838745">
            <a:off x="644471" y="4132394"/>
            <a:ext cx="17145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REKREASI VS WISATA </a:t>
            </a:r>
            <a:r>
              <a:rPr lang="id-ID" dirty="0" smtClean="0"/>
              <a:t>???????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TUGAS </a:t>
            </a:r>
            <a:r>
              <a:rPr lang="id-ID" dirty="0" smtClean="0"/>
              <a:t>2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8000"/>
                </a:solidFill>
              </a:rPr>
              <a:t>MIND MAPPING</a:t>
            </a:r>
          </a:p>
          <a:p>
            <a:pPr eaLnBrk="1" hangingPunct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berdiskusi</a:t>
            </a:r>
            <a:r>
              <a:rPr lang="en-US" dirty="0" smtClean="0"/>
              <a:t>, </a:t>
            </a:r>
            <a:r>
              <a:rPr lang="en-US" dirty="0" err="1" smtClean="0"/>
              <a:t>membuat</a:t>
            </a:r>
            <a:r>
              <a:rPr lang="en-US" dirty="0" smtClean="0"/>
              <a:t> mind mapping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endParaRPr lang="en-US" dirty="0" smtClean="0"/>
          </a:p>
          <a:p>
            <a:pPr eaLnBrk="1" hangingPunct="1"/>
            <a:r>
              <a:rPr lang="en-US" dirty="0" err="1" smtClean="0"/>
              <a:t>Waktu</a:t>
            </a:r>
            <a:r>
              <a:rPr lang="en-US" dirty="0" smtClean="0"/>
              <a:t> : 20 </a:t>
            </a:r>
            <a:r>
              <a:rPr lang="en-US" dirty="0" err="1" smtClean="0"/>
              <a:t>menit</a:t>
            </a:r>
            <a:endParaRPr lang="en-US" dirty="0" smtClean="0"/>
          </a:p>
          <a:p>
            <a:pPr eaLnBrk="1" hangingPunct="1"/>
            <a:r>
              <a:rPr lang="en-US" dirty="0" err="1" smtClean="0"/>
              <a:t>Presentasi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Kelompok</a:t>
            </a:r>
            <a:r>
              <a:rPr lang="en-US" dirty="0" smtClean="0"/>
              <a:t> lain </a:t>
            </a:r>
            <a:r>
              <a:rPr lang="en-US" dirty="0" err="1" smtClean="0"/>
              <a:t>menyimak</a:t>
            </a:r>
            <a:endParaRPr lang="en-US" dirty="0" smtClean="0"/>
          </a:p>
          <a:p>
            <a:pPr eaLnBrk="1" hangingPunct="1"/>
            <a:r>
              <a:rPr lang="en-US" dirty="0" err="1" smtClean="0"/>
              <a:t>Presentasi</a:t>
            </a:r>
            <a:r>
              <a:rPr lang="en-US" dirty="0" smtClean="0"/>
              <a:t> : @ 5 </a:t>
            </a:r>
            <a:r>
              <a:rPr lang="en-US" dirty="0" err="1" smtClean="0"/>
              <a:t>menit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6148" name="Content Placeholder 4" descr="cartoon_of_mee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5250" y="2370138"/>
            <a:ext cx="3435350" cy="3435350"/>
          </a:xfrm>
        </p:spPr>
      </p:pic>
      <p:pic>
        <p:nvPicPr>
          <p:cNvPr id="5" name="Picture 12" descr="Earth with an umbr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CONTOH </a:t>
            </a:r>
            <a:r>
              <a:rPr lang="en-US" dirty="0" smtClean="0"/>
              <a:t>MIND </a:t>
            </a:r>
            <a:r>
              <a:rPr lang="en-US" dirty="0" smtClean="0"/>
              <a:t>MAPPING</a:t>
            </a:r>
          </a:p>
        </p:txBody>
      </p:sp>
      <p:pic>
        <p:nvPicPr>
          <p:cNvPr id="7171" name="Content Placeholder 5" descr="mindmapp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7086600" cy="4537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_6eD2T1AMoAg/TSRYcYFmwfI/AAAAAAAAAB4/7ixbrKQG168/s1600/Animation+Min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8458200" cy="50930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CONTOH </a:t>
            </a:r>
            <a:r>
              <a:rPr lang="en-US" dirty="0" smtClean="0"/>
              <a:t>MIND </a:t>
            </a:r>
            <a:r>
              <a:rPr lang="en-US" dirty="0" smtClean="0"/>
              <a:t>MAPPING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TEMA MIND MAPPING</a:t>
            </a:r>
            <a:endParaRPr lang="id-ID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Cagar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Suaka</a:t>
            </a:r>
            <a:r>
              <a:rPr lang="en-US" dirty="0" smtClean="0"/>
              <a:t> </a:t>
            </a:r>
            <a:r>
              <a:rPr lang="en-US" dirty="0" err="1" smtClean="0"/>
              <a:t>Margasatwa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Taman Buru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Kebun</a:t>
            </a:r>
            <a:r>
              <a:rPr lang="en-US" dirty="0" smtClean="0"/>
              <a:t> Raya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Kebun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Wana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Agroeduturisme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6" name="Content Placeholder 10" descr="think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3238" y="1600200"/>
            <a:ext cx="216852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PERTEMUAN 2 PRAKTIKUM EKONOMI WISATA</vt:lpstr>
      <vt:lpstr>REKREASI vs WISATA</vt:lpstr>
      <vt:lpstr>REKREASI VS WISATA ??????</vt:lpstr>
      <vt:lpstr>REKREASI VS WISATA ???????</vt:lpstr>
      <vt:lpstr>TUGAS 2</vt:lpstr>
      <vt:lpstr>CONTOH MIND MAPPING</vt:lpstr>
      <vt:lpstr>CONTOH MIND MAPPING</vt:lpstr>
      <vt:lpstr>TEMA MIND MAPPING</vt:lpstr>
    </vt:vector>
  </TitlesOfParts>
  <Company>Institut Pertanian Bogor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2 PRAKTIKUM EKONOMI WISATA</dc:title>
  <dc:creator>Pini Wijayanti</dc:creator>
  <cp:lastModifiedBy>user</cp:lastModifiedBy>
  <cp:revision>6</cp:revision>
  <dcterms:created xsi:type="dcterms:W3CDTF">2009-09-02T01:48:13Z</dcterms:created>
  <dcterms:modified xsi:type="dcterms:W3CDTF">2011-09-07T05:35:05Z</dcterms:modified>
</cp:coreProperties>
</file>